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0"/>
  </p:notesMasterIdLst>
  <p:handoutMasterIdLst>
    <p:handoutMasterId r:id="rId21"/>
  </p:handoutMasterIdLst>
  <p:sldIdLst>
    <p:sldId id="595" r:id="rId2"/>
    <p:sldId id="600" r:id="rId3"/>
    <p:sldId id="601" r:id="rId4"/>
    <p:sldId id="602" r:id="rId5"/>
    <p:sldId id="610" r:id="rId6"/>
    <p:sldId id="604" r:id="rId7"/>
    <p:sldId id="608" r:id="rId8"/>
    <p:sldId id="609" r:id="rId9"/>
    <p:sldId id="613" r:id="rId10"/>
    <p:sldId id="614" r:id="rId11"/>
    <p:sldId id="611" r:id="rId12"/>
    <p:sldId id="612" r:id="rId13"/>
    <p:sldId id="607" r:id="rId14"/>
    <p:sldId id="603" r:id="rId15"/>
    <p:sldId id="596" r:id="rId16"/>
    <p:sldId id="597" r:id="rId17"/>
    <p:sldId id="598" r:id="rId18"/>
    <p:sldId id="599" r:id="rId19"/>
  </p:sldIdLst>
  <p:sldSz cx="9144000" cy="6858000" type="screen4x3"/>
  <p:notesSz cx="7302500" cy="9586913"/>
  <p:custDataLst>
    <p:tags r:id="rId22"/>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68869" autoAdjust="0"/>
  </p:normalViewPr>
  <p:slideViewPr>
    <p:cSldViewPr snapToObjects="1">
      <p:cViewPr varScale="1">
        <p:scale>
          <a:sx n="68" d="100"/>
          <a:sy n="68" d="100"/>
        </p:scale>
        <p:origin x="212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5.064466822999991</c:v>
                </c:pt>
                <c:pt idx="7">
                  <c:v>5.593560843999994</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2.922374429223737</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125117728"/>
        <c:axId val="125193552"/>
      </c:lineChart>
      <c:catAx>
        <c:axId val="125117728"/>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125193552"/>
        <c:crosses val="autoZero"/>
        <c:auto val="1"/>
        <c:lblAlgn val="ctr"/>
        <c:lblOffset val="100"/>
        <c:tickLblSkip val="1"/>
        <c:tickMarkSkip val="1"/>
        <c:noMultiLvlLbl val="0"/>
      </c:catAx>
      <c:valAx>
        <c:axId val="125193552"/>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125117728"/>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err="1" smtClean="0"/>
              <a:t>avaiable</a:t>
            </a:r>
            <a:r>
              <a:rPr lang="en-US" baseline="0" dirty="0" smtClean="0"/>
              <a:t>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The red and violet line are almost the same </a:t>
            </a:r>
            <a:r>
              <a:rPr lang="mr-IN" dirty="0" smtClean="0"/>
              <a:t>–</a:t>
            </a:r>
            <a:r>
              <a:rPr lang="en-US" dirty="0" smtClean="0"/>
              <a:t> we use the violet version because it is better for lower N and higher D which both valid cases.</a:t>
            </a:r>
          </a:p>
          <a:p>
            <a:r>
              <a:rPr lang="en-US" dirty="0" smtClean="0"/>
              <a:t>Depending on D we can also get to ~20 FLOP, but 15-16 is the usual case.</a:t>
            </a:r>
          </a:p>
          <a:p>
            <a:endParaRPr lang="en-US" dirty="0" smtClean="0"/>
          </a:p>
          <a:p>
            <a:r>
              <a:rPr lang="en-US" dirty="0" smtClean="0"/>
              <a:t>The</a:t>
            </a:r>
            <a:r>
              <a:rPr lang="en-US" baseline="0" dirty="0" smtClean="0"/>
              <a:t> best possible for the </a:t>
            </a:r>
            <a:r>
              <a:rPr lang="en-US" baseline="0" dirty="0" err="1" smtClean="0"/>
              <a:t>isntruction</a:t>
            </a:r>
            <a:r>
              <a:rPr lang="en-US" baseline="0" dirty="0" smtClean="0"/>
              <a:t> mix is a upper bound based on the inner loop. Likely it is less.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990720" y="4572000"/>
            <a:ext cx="5332680" cy="4265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270"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709BD53-9FF5-4532-8E13-6C5263218B2A}" type="slidenum">
              <a:rPr lang="en-US" sz="1200" b="0" strike="noStrike" spc="-1">
                <a:solidFill>
                  <a:srgbClr val="000000"/>
                </a:solidFill>
                <a:uFill>
                  <a:solidFill>
                    <a:srgbClr val="FFFFFF"/>
                  </a:solidFill>
                </a:uFill>
                <a:latin typeface="Times New Roman"/>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9257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a:solidFill>
                  <a:srgbClr val="000000"/>
                </a:solidFill>
                <a:uFill>
                  <a:solidFill>
                    <a:srgbClr val="FFFFFF"/>
                  </a:solidFill>
                </a:uFill>
                <a:latin typeface="Arial"/>
              </a:rPr>
              <a:t>fms</a:t>
            </a:r>
            <a:r>
              <a:rPr lang="en-US" sz="2000" b="0" strike="noStrike" spc="-1" dirty="0">
                <a:solidFill>
                  <a:srgbClr val="000000"/>
                </a:solidFill>
                <a:uFill>
                  <a:solidFill>
                    <a:srgbClr val="FFFFFF"/>
                  </a:solidFill>
                </a:uFill>
                <a:latin typeface="Arial"/>
              </a:rPr>
              <a:t> 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a:solidFill>
                  <a:srgbClr val="000000"/>
                </a:solidFill>
                <a:uFill>
                  <a:solidFill>
                    <a:srgbClr val="FFFFFF"/>
                  </a:solidFill>
                </a:uFill>
                <a:latin typeface="Calibri"/>
                <a:ea typeface="DejaVu Sans"/>
              </a:rPr>
              <a:t>Part 2b: Symmetrize affinities</a:t>
            </a:r>
            <a:endParaRPr lang="en-US" sz="1800" b="0" strike="noStrike" spc="-1">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p:sp>
        <p:nvSpPr>
          <p:cNvPr id="213" name="CustomShape 4"/>
          <p:cNvSpPr/>
          <p:nvPr/>
        </p:nvSpPr>
        <p:spPr>
          <a:xfrm>
            <a:off x="822960" y="2743200"/>
            <a:ext cx="76806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a:solidFill>
                  <a:srgbClr val="000000"/>
                </a:solidFill>
                <a:uFill>
                  <a:solidFill>
                    <a:srgbClr val="FFFFFF"/>
                  </a:solidFill>
                </a:uFill>
                <a:latin typeface="Arial"/>
              </a:rPr>
              <a:t>Put the final benachmark plot from euler</a:t>
            </a:r>
          </a:p>
        </p:txBody>
      </p:sp>
      <mc:AlternateContent xmlns:mc="http://schemas.openxmlformats.org/markup-compatibility/2006">
        <mc:Choice xmlns:a14="http://schemas.microsoft.com/office/drawing/2010/main" Requires="a14">
          <p:sp>
            <p:nvSpPr>
              <p:cNvPr id="2" name="TextBox 1"/>
              <p:cNvSpPr txBox="1"/>
              <p:nvPr/>
            </p:nvSpPr>
            <p:spPr bwMode="auto">
              <a:xfrm>
                <a:off x="363960" y="1160610"/>
                <a:ext cx="8404560" cy="851836"/>
              </a:xfrm>
              <a:prstGeom prst="rect">
                <a:avLst/>
              </a:prstGeom>
              <a:noFill/>
              <a:ln w="6350">
                <a:noFill/>
              </a:ln>
              <a:effectLst/>
            </p:spPr>
            <p:txBody>
              <a:bodyPr wrap="square" rtlCol="0">
                <a:spAutoFit/>
              </a:bodyPr>
              <a:lstStyle/>
              <a:p>
                <a:r>
                  <a:rPr lang="en-US" sz="2000" dirty="0" smtClean="0">
                    <a:latin typeface="+mn-lt"/>
                  </a:rPr>
                  <a:t>Computation 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1000)</a:t>
                </a:r>
              </a:p>
              <a:p>
                <a:r>
                  <a:rPr lang="en-US" sz="2000" dirty="0">
                    <a:latin typeface="+mn-lt"/>
                  </a:rPr>
                  <a:t>Computation is memory bound for larger N </a:t>
                </a:r>
                <a:r>
                  <a:rPr lang="en-US" sz="2000" dirty="0"/>
                  <a:t>(</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r>
                  <a:rPr lang="en-US" sz="2000" dirty="0"/>
                  <a:t>)</a:t>
                </a:r>
                <a:endParaRPr lang="en-US" sz="2000" dirty="0" smtClean="0">
                  <a:latin typeface="+mn-lt"/>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363960" y="1160610"/>
                <a:ext cx="8404560" cy="851836"/>
              </a:xfrm>
              <a:prstGeom prst="rect">
                <a:avLst/>
              </a:prstGeom>
              <a:blipFill rotWithShape="0">
                <a:blip r:embed="rId3"/>
                <a:stretch>
                  <a:fillRect l="-798" t="-45000" b="-7143"/>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t> 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a:solidFill>
                  <a:srgbClr val="000000"/>
                </a:solidFill>
                <a:uFill>
                  <a:solidFill>
                    <a:srgbClr val="FFFFFF"/>
                  </a:solidFill>
                </a:uFill>
                <a:latin typeface="Calibri"/>
                <a:ea typeface="DejaVu Sans"/>
              </a:rPr>
              <a:t>Part 2a: High dimensional affinities</a:t>
            </a:r>
            <a:endParaRPr lang="en-US" sz="1800" b="0" strike="noStrike" spc="-1">
              <a:solidFill>
                <a:srgbClr val="000000"/>
              </a:solidFill>
              <a:uFill>
                <a:solidFill>
                  <a:srgbClr val="FFFFFF"/>
                </a:solidFill>
              </a:uFill>
              <a:latin typeface="Arial"/>
            </a:endParaRPr>
          </a:p>
        </p:txBody>
      </p:sp>
      <p:sp>
        <p:nvSpPr>
          <p:cNvPr id="209"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823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298</TotalTime>
  <Words>1406</Words>
  <Application>Microsoft Macintosh PowerPoint</Application>
  <PresentationFormat>On-screen Show (4:3)</PresentationFormat>
  <Paragraphs>212</Paragraphs>
  <Slides>18</Slides>
  <Notes>12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18</vt:i4>
      </vt:variant>
    </vt:vector>
  </HeadingPairs>
  <TitlesOfParts>
    <vt:vector size="36" baseType="lpstr">
      <vt:lpstr>Arial Narrow</vt:lpstr>
      <vt:lpstr>Calibri</vt:lpstr>
      <vt:lpstr>Cambria Math</vt:lpstr>
      <vt:lpstr>CMBX12</vt:lpstr>
      <vt:lpstr>CMEX10</vt:lpstr>
      <vt:lpstr>CMMI8</vt:lpstr>
      <vt:lpstr>CMSY8</vt:lpstr>
      <vt:lpstr>Consolas</vt:lpstr>
      <vt:lpstr>Courier New</vt:lpstr>
      <vt:lpstr>DejaVu Sans</vt:lpstr>
      <vt:lpstr>Gill Sans MT</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Experimental Setup</vt:lpstr>
      <vt:lpstr>Part 1: Data preprocessing</vt:lpstr>
      <vt:lpstr>Part 1: Optimized Version, Normalization</vt:lpstr>
      <vt:lpstr>Part 1: Optimized Version, Distance</vt:lpstr>
      <vt:lpstr>PowerPoint Presentation</vt:lpstr>
      <vt:lpstr>PowerPoint Presentation</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1140</cp:revision>
  <cp:lastPrinted>1999-09-20T15:19:18Z</cp:lastPrinted>
  <dcterms:created xsi:type="dcterms:W3CDTF">2009-01-12T00:38:48Z</dcterms:created>
  <dcterms:modified xsi:type="dcterms:W3CDTF">2017-05-28T10:45:19Z</dcterms:modified>
</cp:coreProperties>
</file>